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9" autoAdjust="0"/>
    <p:restoredTop sz="94660"/>
  </p:normalViewPr>
  <p:slideViewPr>
    <p:cSldViewPr snapToGrid="0">
      <p:cViewPr>
        <p:scale>
          <a:sx n="100" d="100"/>
          <a:sy n="100" d="100"/>
        </p:scale>
        <p:origin x="10" y="-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82503A-B86E-4DD3-B53D-7D41269A4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3AE99C2-6683-F835-C161-23B9AC609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E2B727-4367-81FD-4DE8-D447B3E4D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8A6533-D717-B9D5-42C3-39E8C2A1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F180DA-96E1-4E6A-E656-E522D074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209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A6C828-42C8-9893-D1BC-94D1C2D6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7C2CF3D-B7F0-7BEE-5CBB-EFFC8C563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53D68B-AA81-B965-BE18-573265CC3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479DA8-068C-2307-4E93-C8A0959E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E58B57-F71D-B2E6-B40F-B3D8DAD19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85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061CF64-DEA4-8F4D-8315-6F58469210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76598B-CDD1-1323-1A02-D6CE5BC66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65229F-A0D3-F59A-93E3-7D7E2880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BB648F-0E28-FED4-5BE4-47F5D2769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97E4CE-786F-4057-C34B-9E478C0EE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470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00551B-834D-8E32-BD6A-9CA5D91DA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FCF646-36CE-BAB8-E058-1D8161E95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A48203-F597-EB1E-D989-FD290CA2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B43D2C-D085-49F2-3AD6-502C09031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03192F-6DA3-00CE-8B04-045FBA16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1795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4AE68F-02C1-DABB-7F84-059DFB2C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82E92E-AD48-935B-022C-0BB63779F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946BBB-2C84-B1F9-113E-9C817D41D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97507A-F6D0-DEDD-2947-4506D05EB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7265B9-D35D-8D79-CE4B-57B005B91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154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65F9B-D032-7A9A-2FF7-EE87184F3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82E2F3-CC33-41E5-834B-3E095AF7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359E14-882A-93E3-743B-BB53C3AA0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51695A-4F5C-A939-8549-880A3766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4ABB550-85B3-F8A7-520C-610FDF3B4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3ADBED4-95B8-4326-0ACE-2AC8EB68C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3358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1E2A7C-48A3-E10B-CCD4-4CA8E42B9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C16F5AD-2377-BD75-C2A7-089F8EA90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B3DAC62-A9DC-6904-BADC-1ED6D0153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D5F6360-8EB1-0270-15B3-0B8E5A931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7D42E6E-9EEE-D503-5F1A-7F3A4E20A5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48ADF61-4151-AD0D-EFE7-09D4C4E4C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07E2E1E-7075-67FF-928D-19287D78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9823FE-C8B6-C384-6F84-7D4EDB1A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2475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E4381E-A56F-4307-BDFF-D187A6CB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EF9EACD-6391-9B79-CCB2-3752AF746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CE74878-6F60-6401-0037-D31838287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94A46E-9752-66E3-B388-EA03F5ABF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90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7D0D0B4-6FB6-6C1D-A614-24846BC8B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FD496C5-240D-7620-0A9E-906A460B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C11315D-8AB5-0686-DC07-5508A3956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095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2DAB51-E8F2-E616-39AF-93177304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62BEC3-99FF-9231-6D0E-3F7868C7F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C2ACD3D-0592-D1D0-4A5E-5C385FCE9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1BDEE3-690C-8806-7FBD-09538BC62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97D06BF-FF2A-B9D6-E52B-D634B69D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ED39FE3-78A5-BBCC-EDD0-ED91ACDC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91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DCD33F-6C81-D88C-AF10-C04DA113D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2AB1DF5-4EC6-93EC-AE1D-6549D246BD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D1B1F73-4BBE-9080-B42A-A25EAFC20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17CE9D2-2003-2A01-861A-D8FA9EA25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B230DF3-33E3-59F0-0433-FADC43863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E3135FE-479B-80EE-DEAE-FD03C96D7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052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6521AAD-9A52-1B4B-8158-123AED83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37E03A-E67F-EB34-0968-8ED9644E0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015E7D-5846-3626-0BFE-C42893B28D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B50A2-E8E7-4137-9A7C-E419A5EA3279}" type="datetimeFigureOut">
              <a:rPr lang="zh-TW" altLang="en-US" smtClean="0"/>
              <a:t>2023/8/30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1BA1AD-28ED-C5F1-F92E-3AFF28EEC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824A22-2595-D6E4-3BF8-D5023B01F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5D255-4B76-47A7-BCEE-0DD302D4F2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220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C689933D-23D1-8210-63CC-A4D00D63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zh-TW" dirty="0"/>
              <a:t>UNITY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zh-TW" altLang="en-US" b="1" dirty="0">
                <a:latin typeface="Noto Sans TC Light" panose="020B0200000000000000" pitchFamily="34" charset="-120"/>
                <a:ea typeface="Noto Sans TC Light" panose="020B0200000000000000" pitchFamily="34" charset="-120"/>
              </a:rPr>
              <a:t>解謎遊戲架構</a:t>
            </a:r>
          </a:p>
        </p:txBody>
      </p:sp>
    </p:spTree>
    <p:extLst>
      <p:ext uri="{BB962C8B-B14F-4D97-AF65-F5344CB8AC3E}">
        <p14:creationId xmlns:p14="http://schemas.microsoft.com/office/powerpoint/2010/main" val="582476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8382D1E-21D5-8527-B0FD-F0CD837B2619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1E95A89D-BC3A-2558-238E-B7A3A5CEA834}"/>
              </a:ext>
            </a:extLst>
          </p:cNvPr>
          <p:cNvSpPr txBox="1">
            <a:spLocks/>
          </p:cNvSpPr>
          <p:nvPr/>
        </p:nvSpPr>
        <p:spPr>
          <a:xfrm>
            <a:off x="1040623" y="318583"/>
            <a:ext cx="2652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dirty="0"/>
              <a:t>-----------------</a:t>
            </a:r>
            <a:endParaRPr lang="zh-TW" altLang="en-US" sz="36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9971B66-D43A-C0BF-D44E-7521A36BF117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3DE221-B68D-29D0-C1DF-61735A02A7CC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43C3C89-62EF-ACF2-E520-1C15FC9E0510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5A49E16-1211-CF7F-7418-FC6B64845917}"/>
              </a:ext>
            </a:extLst>
          </p:cNvPr>
          <p:cNvSpPr/>
          <p:nvPr/>
        </p:nvSpPr>
        <p:spPr>
          <a:xfrm>
            <a:off x="2939143" y="4187678"/>
            <a:ext cx="8005666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D213D82-1C97-5634-B6B4-C27C2C5C7826}"/>
              </a:ext>
            </a:extLst>
          </p:cNvPr>
          <p:cNvSpPr/>
          <p:nvPr/>
        </p:nvSpPr>
        <p:spPr>
          <a:xfrm>
            <a:off x="3060311" y="4113038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E390E0F-4976-8622-BB6E-AD546DF10FA2}"/>
              </a:ext>
            </a:extLst>
          </p:cNvPr>
          <p:cNvSpPr/>
          <p:nvPr/>
        </p:nvSpPr>
        <p:spPr>
          <a:xfrm>
            <a:off x="2677887" y="3250289"/>
            <a:ext cx="7539134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1C123DC-DDB0-2494-2973-32ECE4AB26A1}"/>
              </a:ext>
            </a:extLst>
          </p:cNvPr>
          <p:cNvSpPr/>
          <p:nvPr/>
        </p:nvSpPr>
        <p:spPr>
          <a:xfrm>
            <a:off x="3060311" y="3175649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AD1C621-A991-AA0F-58B4-860D0C5F644C}"/>
              </a:ext>
            </a:extLst>
          </p:cNvPr>
          <p:cNvSpPr/>
          <p:nvPr/>
        </p:nvSpPr>
        <p:spPr>
          <a:xfrm>
            <a:off x="2366866" y="2405098"/>
            <a:ext cx="7458269" cy="4416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E39525E-EB0D-0304-38F4-0D19851F736A}"/>
              </a:ext>
            </a:extLst>
          </p:cNvPr>
          <p:cNvSpPr/>
          <p:nvPr/>
        </p:nvSpPr>
        <p:spPr>
          <a:xfrm>
            <a:off x="3060311" y="2330458"/>
            <a:ext cx="6624995" cy="441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5C1EB678-0EFF-F922-535C-4215D33E884E}"/>
              </a:ext>
            </a:extLst>
          </p:cNvPr>
          <p:cNvSpPr txBox="1">
            <a:spLocks/>
          </p:cNvSpPr>
          <p:nvPr/>
        </p:nvSpPr>
        <p:spPr>
          <a:xfrm>
            <a:off x="3100615" y="1824427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遊戲方法</a:t>
            </a: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7AC36E8-4823-45DB-21CD-53B7D5091147}"/>
              </a:ext>
            </a:extLst>
          </p:cNvPr>
          <p:cNvSpPr txBox="1">
            <a:spLocks/>
          </p:cNvSpPr>
          <p:nvPr/>
        </p:nvSpPr>
        <p:spPr>
          <a:xfrm>
            <a:off x="3060311" y="2704446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介面設計</a:t>
            </a:r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5AB195E1-3964-269A-C4C4-5297A66906DF}"/>
              </a:ext>
            </a:extLst>
          </p:cNvPr>
          <p:cNvSpPr txBox="1">
            <a:spLocks/>
          </p:cNvSpPr>
          <p:nvPr/>
        </p:nvSpPr>
        <p:spPr>
          <a:xfrm>
            <a:off x="3060310" y="3617299"/>
            <a:ext cx="72701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UNITY</a:t>
            </a:r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遊戲設計說明</a:t>
            </a:r>
          </a:p>
        </p:txBody>
      </p:sp>
    </p:spTree>
    <p:extLst>
      <p:ext uri="{BB962C8B-B14F-4D97-AF65-F5344CB8AC3E}">
        <p14:creationId xmlns:p14="http://schemas.microsoft.com/office/powerpoint/2010/main" val="4167192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8382D1E-21D5-8527-B0FD-F0CD837B2619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1E95A89D-BC3A-2558-238E-B7A3A5CEA834}"/>
              </a:ext>
            </a:extLst>
          </p:cNvPr>
          <p:cNvSpPr txBox="1">
            <a:spLocks/>
          </p:cNvSpPr>
          <p:nvPr/>
        </p:nvSpPr>
        <p:spPr>
          <a:xfrm>
            <a:off x="1040623" y="448985"/>
            <a:ext cx="2652486" cy="112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遊戲方法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9971B66-D43A-C0BF-D44E-7521A36BF117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3DE221-B68D-29D0-C1DF-61735A02A7CC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43C3C89-62EF-ACF2-E520-1C15FC9E0510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AD1C621-A991-AA0F-58B4-860D0C5F644C}"/>
              </a:ext>
            </a:extLst>
          </p:cNvPr>
          <p:cNvSpPr/>
          <p:nvPr/>
        </p:nvSpPr>
        <p:spPr>
          <a:xfrm>
            <a:off x="1903579" y="2202508"/>
            <a:ext cx="7699434" cy="19824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E39525E-EB0D-0304-38F4-0D19851F736A}"/>
              </a:ext>
            </a:extLst>
          </p:cNvPr>
          <p:cNvSpPr/>
          <p:nvPr/>
        </p:nvSpPr>
        <p:spPr>
          <a:xfrm>
            <a:off x="2588987" y="2137306"/>
            <a:ext cx="7014025" cy="1941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5C1EB678-0EFF-F922-535C-4215D33E884E}"/>
              </a:ext>
            </a:extLst>
          </p:cNvPr>
          <p:cNvSpPr txBox="1">
            <a:spLocks/>
          </p:cNvSpPr>
          <p:nvPr/>
        </p:nvSpPr>
        <p:spPr>
          <a:xfrm>
            <a:off x="3018321" y="2317588"/>
            <a:ext cx="7270101" cy="1604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2400"/>
              </a:spcBef>
            </a:pPr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在各場景中尋找提示並與正確的物品</a:t>
            </a:r>
            <a:endParaRPr lang="en-US" altLang="zh-TW" sz="32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  <a:p>
            <a:pPr>
              <a:spcBef>
                <a:spcPts val="2400"/>
              </a:spcBef>
            </a:pPr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進行互動，一步步地解開謎題</a:t>
            </a:r>
          </a:p>
        </p:txBody>
      </p:sp>
    </p:spTree>
    <p:extLst>
      <p:ext uri="{BB962C8B-B14F-4D97-AF65-F5344CB8AC3E}">
        <p14:creationId xmlns:p14="http://schemas.microsoft.com/office/powerpoint/2010/main" val="3772704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8382D1E-21D5-8527-B0FD-F0CD837B2619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1E95A89D-BC3A-2558-238E-B7A3A5CEA834}"/>
              </a:ext>
            </a:extLst>
          </p:cNvPr>
          <p:cNvSpPr txBox="1">
            <a:spLocks/>
          </p:cNvSpPr>
          <p:nvPr/>
        </p:nvSpPr>
        <p:spPr>
          <a:xfrm>
            <a:off x="1040623" y="318583"/>
            <a:ext cx="2652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介面介紹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9971B66-D43A-C0BF-D44E-7521A36BF117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3DE221-B68D-29D0-C1DF-61735A02A7CC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43C3C89-62EF-ACF2-E520-1C15FC9E0510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E390E0F-4976-8622-BB6E-AD546DF10FA2}"/>
              </a:ext>
            </a:extLst>
          </p:cNvPr>
          <p:cNvSpPr/>
          <p:nvPr/>
        </p:nvSpPr>
        <p:spPr>
          <a:xfrm>
            <a:off x="4740679" y="1849212"/>
            <a:ext cx="2335819" cy="3405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1C123DC-DDB0-2494-2973-32ECE4AB26A1}"/>
              </a:ext>
            </a:extLst>
          </p:cNvPr>
          <p:cNvSpPr/>
          <p:nvPr/>
        </p:nvSpPr>
        <p:spPr>
          <a:xfrm>
            <a:off x="5123104" y="1774572"/>
            <a:ext cx="1780062" cy="340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D7AC36E8-4823-45DB-21CD-53B7D5091147}"/>
              </a:ext>
            </a:extLst>
          </p:cNvPr>
          <p:cNvSpPr txBox="1">
            <a:spLocks/>
          </p:cNvSpPr>
          <p:nvPr/>
        </p:nvSpPr>
        <p:spPr>
          <a:xfrm>
            <a:off x="5123104" y="1682094"/>
            <a:ext cx="1953394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場景分為</a:t>
            </a: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5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各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5B11D81-E2ED-C89B-C390-C4945C503AA3}"/>
              </a:ext>
            </a:extLst>
          </p:cNvPr>
          <p:cNvSpPr/>
          <p:nvPr/>
        </p:nvSpPr>
        <p:spPr>
          <a:xfrm>
            <a:off x="4740679" y="4808021"/>
            <a:ext cx="2335819" cy="3405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C88B803-7670-6452-FF36-D900A46CE254}"/>
              </a:ext>
            </a:extLst>
          </p:cNvPr>
          <p:cNvSpPr/>
          <p:nvPr/>
        </p:nvSpPr>
        <p:spPr>
          <a:xfrm>
            <a:off x="5123104" y="4733381"/>
            <a:ext cx="1780062" cy="340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7" name="標題 1">
            <a:extLst>
              <a:ext uri="{FF2B5EF4-FFF2-40B4-BE49-F238E27FC236}">
                <a16:creationId xmlns:a16="http://schemas.microsoft.com/office/drawing/2014/main" id="{C966AFE4-AA9D-2E4A-C4B1-DF050CD91F59}"/>
              </a:ext>
            </a:extLst>
          </p:cNvPr>
          <p:cNvSpPr txBox="1">
            <a:spLocks/>
          </p:cNvSpPr>
          <p:nvPr/>
        </p:nvSpPr>
        <p:spPr>
          <a:xfrm>
            <a:off x="5123104" y="4640903"/>
            <a:ext cx="1953394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互動物件</a:t>
            </a:r>
          </a:p>
        </p:txBody>
      </p:sp>
      <p:sp>
        <p:nvSpPr>
          <p:cNvPr id="38" name="標題 1">
            <a:extLst>
              <a:ext uri="{FF2B5EF4-FFF2-40B4-BE49-F238E27FC236}">
                <a16:creationId xmlns:a16="http://schemas.microsoft.com/office/drawing/2014/main" id="{507584A0-3888-0929-A774-EA40725B3380}"/>
              </a:ext>
            </a:extLst>
          </p:cNvPr>
          <p:cNvSpPr txBox="1">
            <a:spLocks/>
          </p:cNvSpPr>
          <p:nvPr/>
        </p:nvSpPr>
        <p:spPr>
          <a:xfrm>
            <a:off x="4780116" y="5172951"/>
            <a:ext cx="2781139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可以拿起或可改變狀態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95DA146-7FD7-2211-C9F4-E6F089BFB168}"/>
              </a:ext>
            </a:extLst>
          </p:cNvPr>
          <p:cNvSpPr/>
          <p:nvPr/>
        </p:nvSpPr>
        <p:spPr>
          <a:xfrm>
            <a:off x="9390092" y="3088500"/>
            <a:ext cx="2335819" cy="3405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45FE1F7-226A-ADD9-70B7-23BA88B65EB5}"/>
              </a:ext>
            </a:extLst>
          </p:cNvPr>
          <p:cNvSpPr/>
          <p:nvPr/>
        </p:nvSpPr>
        <p:spPr>
          <a:xfrm>
            <a:off x="9772517" y="3013860"/>
            <a:ext cx="1780062" cy="340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5" name="標題 1">
            <a:extLst>
              <a:ext uri="{FF2B5EF4-FFF2-40B4-BE49-F238E27FC236}">
                <a16:creationId xmlns:a16="http://schemas.microsoft.com/office/drawing/2014/main" id="{F9003CAC-79D4-E4E4-33B4-F05D193873D4}"/>
              </a:ext>
            </a:extLst>
          </p:cNvPr>
          <p:cNvSpPr txBox="1">
            <a:spLocks/>
          </p:cNvSpPr>
          <p:nvPr/>
        </p:nvSpPr>
        <p:spPr>
          <a:xfrm>
            <a:off x="9772517" y="2921382"/>
            <a:ext cx="1953394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背包存取系統</a:t>
            </a:r>
          </a:p>
        </p:txBody>
      </p:sp>
      <p:sp>
        <p:nvSpPr>
          <p:cNvPr id="46" name="標題 1">
            <a:extLst>
              <a:ext uri="{FF2B5EF4-FFF2-40B4-BE49-F238E27FC236}">
                <a16:creationId xmlns:a16="http://schemas.microsoft.com/office/drawing/2014/main" id="{C7E33B90-2C8C-EA43-BCA5-50B3B7DDF071}"/>
              </a:ext>
            </a:extLst>
          </p:cNvPr>
          <p:cNvSpPr txBox="1">
            <a:spLocks/>
          </p:cNvSpPr>
          <p:nvPr/>
        </p:nvSpPr>
        <p:spPr>
          <a:xfrm>
            <a:off x="9429530" y="3453430"/>
            <a:ext cx="2480056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可獲得物品，使用物品</a:t>
            </a:r>
          </a:p>
        </p:txBody>
      </p:sp>
      <p:pic>
        <p:nvPicPr>
          <p:cNvPr id="9" name="圖片 8" descr="一張含有 螢幕擷取畫面, 卡通, 電腦遊戲, 室內 的圖片&#10;&#10;自動產生的描述">
            <a:extLst>
              <a:ext uri="{FF2B5EF4-FFF2-40B4-BE49-F238E27FC236}">
                <a16:creationId xmlns:a16="http://schemas.microsoft.com/office/drawing/2014/main" id="{1FFC87E5-A110-DB5B-4A4C-118C270A5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791" y="1711115"/>
            <a:ext cx="2015055" cy="1133468"/>
          </a:xfrm>
          <a:prstGeom prst="rect">
            <a:avLst/>
          </a:prstGeom>
        </p:spPr>
      </p:pic>
      <p:pic>
        <p:nvPicPr>
          <p:cNvPr id="13" name="圖片 12" descr="一張含有 卡通, 電腦遊戲, 動畫, 遊戲軟體 的圖片&#10;&#10;自動產生的描述">
            <a:extLst>
              <a:ext uri="{FF2B5EF4-FFF2-40B4-BE49-F238E27FC236}">
                <a16:creationId xmlns:a16="http://schemas.microsoft.com/office/drawing/2014/main" id="{FE7FDFAB-FFA6-C9EB-3A0C-EED3242CD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28" y="3203940"/>
            <a:ext cx="2010764" cy="1131055"/>
          </a:xfrm>
          <a:prstGeom prst="rect">
            <a:avLst/>
          </a:prstGeom>
        </p:spPr>
      </p:pic>
      <p:pic>
        <p:nvPicPr>
          <p:cNvPr id="16" name="圖片 15" descr="一張含有 圖畫, 圓形, 油畫, 兒童藝術 的圖片&#10;&#10;自動產生的描述">
            <a:extLst>
              <a:ext uri="{FF2B5EF4-FFF2-40B4-BE49-F238E27FC236}">
                <a16:creationId xmlns:a16="http://schemas.microsoft.com/office/drawing/2014/main" id="{5B22D352-55E6-FA88-B83E-ABC020BD9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78" y="1650239"/>
            <a:ext cx="2014780" cy="1133469"/>
          </a:xfrm>
          <a:prstGeom prst="rect">
            <a:avLst/>
          </a:prstGeom>
        </p:spPr>
      </p:pic>
      <p:pic>
        <p:nvPicPr>
          <p:cNvPr id="18" name="圖片 17" descr="一張含有 文字, 被遺棄的, 室內, 黑板 的圖片&#10;&#10;自動產生的描述">
            <a:extLst>
              <a:ext uri="{FF2B5EF4-FFF2-40B4-BE49-F238E27FC236}">
                <a16:creationId xmlns:a16="http://schemas.microsoft.com/office/drawing/2014/main" id="{08232FCA-B524-C1D2-BCFF-4E3251C12D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68" y="2358545"/>
            <a:ext cx="2013498" cy="1132593"/>
          </a:xfrm>
          <a:prstGeom prst="rect">
            <a:avLst/>
          </a:prstGeom>
        </p:spPr>
      </p:pic>
      <p:pic>
        <p:nvPicPr>
          <p:cNvPr id="22" name="圖片 21" descr="一張含有 螢幕擷取畫面, 卡通, 地板, 牆 的圖片&#10;&#10;自動產生的描述">
            <a:extLst>
              <a:ext uri="{FF2B5EF4-FFF2-40B4-BE49-F238E27FC236}">
                <a16:creationId xmlns:a16="http://schemas.microsoft.com/office/drawing/2014/main" id="{A441F112-050E-D3B5-871E-F939C6A9B0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870" y="3126849"/>
            <a:ext cx="2013497" cy="1132592"/>
          </a:xfrm>
          <a:prstGeom prst="rect">
            <a:avLst/>
          </a:prstGeom>
        </p:spPr>
      </p:pic>
      <p:pic>
        <p:nvPicPr>
          <p:cNvPr id="26" name="圖片 25" descr="一張含有 文字, 標誌, 字型, 標籤 的圖片&#10;&#10;自動產生的描述">
            <a:extLst>
              <a:ext uri="{FF2B5EF4-FFF2-40B4-BE49-F238E27FC236}">
                <a16:creationId xmlns:a16="http://schemas.microsoft.com/office/drawing/2014/main" id="{81A27E9A-4DEA-31BF-53DF-EB604EAC84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90" y="5438975"/>
            <a:ext cx="1274801" cy="1292344"/>
          </a:xfrm>
          <a:prstGeom prst="rect">
            <a:avLst/>
          </a:prstGeom>
        </p:spPr>
      </p:pic>
      <p:pic>
        <p:nvPicPr>
          <p:cNvPr id="34" name="圖片 33" descr="一張含有 紅色, 簽名、標誌 的圖片&#10;&#10;自動產生的描述">
            <a:extLst>
              <a:ext uri="{FF2B5EF4-FFF2-40B4-BE49-F238E27FC236}">
                <a16:creationId xmlns:a16="http://schemas.microsoft.com/office/drawing/2014/main" id="{5E97241A-29E6-FEF6-A6EA-C87EFFE6FC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46" y="4808021"/>
            <a:ext cx="1106810" cy="1784111"/>
          </a:xfrm>
          <a:prstGeom prst="rect">
            <a:avLst/>
          </a:prstGeom>
        </p:spPr>
      </p:pic>
      <p:pic>
        <p:nvPicPr>
          <p:cNvPr id="52" name="圖片 51" descr="一張含有 符號, 鑰匙 的圖片&#10;&#10;自動產生的描述">
            <a:extLst>
              <a:ext uri="{FF2B5EF4-FFF2-40B4-BE49-F238E27FC236}">
                <a16:creationId xmlns:a16="http://schemas.microsoft.com/office/drawing/2014/main" id="{D0810E7F-2F63-9A33-CDEE-04D24A0395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066" y="5485350"/>
            <a:ext cx="798774" cy="1030419"/>
          </a:xfrm>
          <a:prstGeom prst="rect">
            <a:avLst/>
          </a:prstGeom>
        </p:spPr>
      </p:pic>
      <p:pic>
        <p:nvPicPr>
          <p:cNvPr id="54" name="圖片 53" descr="一張含有 鮮豔, 圓形, 圖形 的圖片&#10;&#10;自動產生的描述">
            <a:extLst>
              <a:ext uri="{FF2B5EF4-FFF2-40B4-BE49-F238E27FC236}">
                <a16:creationId xmlns:a16="http://schemas.microsoft.com/office/drawing/2014/main" id="{F70D55A9-A0A7-1DFB-17FC-D4905343D3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867" y="4764179"/>
            <a:ext cx="363003" cy="380797"/>
          </a:xfrm>
          <a:prstGeom prst="rect">
            <a:avLst/>
          </a:prstGeom>
        </p:spPr>
      </p:pic>
      <p:pic>
        <p:nvPicPr>
          <p:cNvPr id="56" name="圖片 55" descr="一張含有 圓形 的圖片&#10;&#10;自動產生的描述">
            <a:extLst>
              <a:ext uri="{FF2B5EF4-FFF2-40B4-BE49-F238E27FC236}">
                <a16:creationId xmlns:a16="http://schemas.microsoft.com/office/drawing/2014/main" id="{3D5CBE56-EAE3-AD28-0A45-E6E9D089FE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085" y="4766088"/>
            <a:ext cx="363003" cy="380797"/>
          </a:xfrm>
          <a:prstGeom prst="rect">
            <a:avLst/>
          </a:prstGeom>
        </p:spPr>
      </p:pic>
      <p:pic>
        <p:nvPicPr>
          <p:cNvPr id="58" name="圖片 57" descr="一張含有 符號, 鮮豔, 圖形, 標誌 的圖片&#10;&#10;自動產生的描述">
            <a:extLst>
              <a:ext uri="{FF2B5EF4-FFF2-40B4-BE49-F238E27FC236}">
                <a16:creationId xmlns:a16="http://schemas.microsoft.com/office/drawing/2014/main" id="{FDD2E105-44AD-CFC6-79B6-475192A685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828" y="4766088"/>
            <a:ext cx="363003" cy="380797"/>
          </a:xfrm>
          <a:prstGeom prst="rect">
            <a:avLst/>
          </a:prstGeom>
        </p:spPr>
      </p:pic>
      <p:pic>
        <p:nvPicPr>
          <p:cNvPr id="60" name="圖片 59" descr="一張含有 符號, 圖形, 鮮豔, 圓形 的圖片&#10;&#10;自動產生的描述">
            <a:extLst>
              <a:ext uri="{FF2B5EF4-FFF2-40B4-BE49-F238E27FC236}">
                <a16:creationId xmlns:a16="http://schemas.microsoft.com/office/drawing/2014/main" id="{FD1F2BB3-57E3-9B24-9912-DAF2972B8D4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789" y="4766088"/>
            <a:ext cx="363003" cy="380797"/>
          </a:xfrm>
          <a:prstGeom prst="rect">
            <a:avLst/>
          </a:prstGeom>
        </p:spPr>
      </p:pic>
      <p:pic>
        <p:nvPicPr>
          <p:cNvPr id="62" name="圖片 61" descr="一張含有 符號 的圖片&#10;&#10;自動產生的描述">
            <a:extLst>
              <a:ext uri="{FF2B5EF4-FFF2-40B4-BE49-F238E27FC236}">
                <a16:creationId xmlns:a16="http://schemas.microsoft.com/office/drawing/2014/main" id="{89A0506C-93F9-61AA-3D10-769DFDF94EF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317" y="4752841"/>
            <a:ext cx="363003" cy="380797"/>
          </a:xfrm>
          <a:prstGeom prst="rect">
            <a:avLst/>
          </a:prstGeom>
        </p:spPr>
      </p:pic>
      <p:pic>
        <p:nvPicPr>
          <p:cNvPr id="64" name="圖片 63" descr="一張含有 圓形, 鮮豔, 圖形 的圖片&#10;&#10;自動產生的描述">
            <a:extLst>
              <a:ext uri="{FF2B5EF4-FFF2-40B4-BE49-F238E27FC236}">
                <a16:creationId xmlns:a16="http://schemas.microsoft.com/office/drawing/2014/main" id="{2F7FF11D-A7EA-D156-59C2-76B12808FD7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491" y="4752841"/>
            <a:ext cx="363003" cy="380797"/>
          </a:xfrm>
          <a:prstGeom prst="rect">
            <a:avLst/>
          </a:prstGeom>
        </p:spPr>
      </p:pic>
      <p:sp>
        <p:nvSpPr>
          <p:cNvPr id="65" name="標題 1">
            <a:extLst>
              <a:ext uri="{FF2B5EF4-FFF2-40B4-BE49-F238E27FC236}">
                <a16:creationId xmlns:a16="http://schemas.microsoft.com/office/drawing/2014/main" id="{A89EE61E-B3C8-19BC-0F6C-A328FD91504B}"/>
              </a:ext>
            </a:extLst>
          </p:cNvPr>
          <p:cNvSpPr txBox="1">
            <a:spLocks/>
          </p:cNvSpPr>
          <p:nvPr/>
        </p:nvSpPr>
        <p:spPr>
          <a:xfrm>
            <a:off x="4780115" y="2277849"/>
            <a:ext cx="2781139" cy="12926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在場景上需互動位置</a:t>
            </a:r>
            <a:endParaRPr lang="en-US" altLang="zh-TW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  <a:p>
            <a:pPr>
              <a:spcBef>
                <a:spcPts val="1200"/>
              </a:spcBef>
            </a:pP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放上碰撞判斷</a:t>
            </a:r>
            <a:endParaRPr lang="en-US" altLang="zh-TW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Ex: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老奶奶、門</a:t>
            </a: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……</a:t>
            </a:r>
            <a:endParaRPr lang="zh-TW" altLang="en-US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</p:txBody>
      </p:sp>
      <p:pic>
        <p:nvPicPr>
          <p:cNvPr id="67" name="圖片 66">
            <a:extLst>
              <a:ext uri="{FF2B5EF4-FFF2-40B4-BE49-F238E27FC236}">
                <a16:creationId xmlns:a16="http://schemas.microsoft.com/office/drawing/2014/main" id="{52F3637F-0774-953F-AE71-F5623F4ADD8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67419" y="1708603"/>
            <a:ext cx="1667571" cy="1212779"/>
          </a:xfrm>
          <a:prstGeom prst="rect">
            <a:avLst/>
          </a:prstGeom>
        </p:spPr>
      </p:pic>
      <p:pic>
        <p:nvPicPr>
          <p:cNvPr id="69" name="圖片 68">
            <a:extLst>
              <a:ext uri="{FF2B5EF4-FFF2-40B4-BE49-F238E27FC236}">
                <a16:creationId xmlns:a16="http://schemas.microsoft.com/office/drawing/2014/main" id="{E7176BA6-5FAF-8F3F-5863-F40C648551C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567419" y="4588046"/>
            <a:ext cx="866896" cy="971686"/>
          </a:xfrm>
          <a:prstGeom prst="rect">
            <a:avLst/>
          </a:prstGeom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C878804E-0689-1529-1CFD-22B5CA9938B5}"/>
              </a:ext>
            </a:extLst>
          </p:cNvPr>
          <p:cNvSpPr/>
          <p:nvPr/>
        </p:nvSpPr>
        <p:spPr>
          <a:xfrm>
            <a:off x="9429530" y="5580312"/>
            <a:ext cx="2335819" cy="3405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5867CF5-AE8E-7A36-8826-723A4AC13AB7}"/>
              </a:ext>
            </a:extLst>
          </p:cNvPr>
          <p:cNvSpPr/>
          <p:nvPr/>
        </p:nvSpPr>
        <p:spPr>
          <a:xfrm>
            <a:off x="9811955" y="5505672"/>
            <a:ext cx="1780062" cy="340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2" name="標題 1">
            <a:extLst>
              <a:ext uri="{FF2B5EF4-FFF2-40B4-BE49-F238E27FC236}">
                <a16:creationId xmlns:a16="http://schemas.microsoft.com/office/drawing/2014/main" id="{AB479196-C399-BCC7-1F20-E05500A06C15}"/>
              </a:ext>
            </a:extLst>
          </p:cNvPr>
          <p:cNvSpPr txBox="1">
            <a:spLocks/>
          </p:cNvSpPr>
          <p:nvPr/>
        </p:nvSpPr>
        <p:spPr>
          <a:xfrm>
            <a:off x="9811955" y="5413194"/>
            <a:ext cx="1953394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Menu</a:t>
            </a:r>
            <a:endParaRPr lang="zh-TW" altLang="en-US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</p:txBody>
      </p:sp>
      <p:sp>
        <p:nvSpPr>
          <p:cNvPr id="73" name="標題 1">
            <a:extLst>
              <a:ext uri="{FF2B5EF4-FFF2-40B4-BE49-F238E27FC236}">
                <a16:creationId xmlns:a16="http://schemas.microsoft.com/office/drawing/2014/main" id="{101CD43D-3DB0-56FF-B2C1-5A13A50235D8}"/>
              </a:ext>
            </a:extLst>
          </p:cNvPr>
          <p:cNvSpPr txBox="1">
            <a:spLocks/>
          </p:cNvSpPr>
          <p:nvPr/>
        </p:nvSpPr>
        <p:spPr>
          <a:xfrm>
            <a:off x="9468968" y="5945242"/>
            <a:ext cx="2480056" cy="5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儲存遊戲、選單操作</a:t>
            </a:r>
          </a:p>
        </p:txBody>
      </p:sp>
    </p:spTree>
    <p:extLst>
      <p:ext uri="{BB962C8B-B14F-4D97-AF65-F5344CB8AC3E}">
        <p14:creationId xmlns:p14="http://schemas.microsoft.com/office/powerpoint/2010/main" val="3201938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8382D1E-21D5-8527-B0FD-F0CD837B2619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1E95A89D-BC3A-2558-238E-B7A3A5CEA834}"/>
              </a:ext>
            </a:extLst>
          </p:cNvPr>
          <p:cNvSpPr txBox="1">
            <a:spLocks/>
          </p:cNvSpPr>
          <p:nvPr/>
        </p:nvSpPr>
        <p:spPr>
          <a:xfrm>
            <a:off x="1040623" y="318583"/>
            <a:ext cx="2652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UNITY</a:t>
            </a:r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遊戲設計說明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9971B66-D43A-C0BF-D44E-7521A36BF117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3DE221-B68D-29D0-C1DF-61735A02A7CC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43C3C89-62EF-ACF2-E520-1C15FC9E0510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5CC00682-C408-A6D9-5F3E-29509D3A38E0}"/>
              </a:ext>
            </a:extLst>
          </p:cNvPr>
          <p:cNvGrpSpPr/>
          <p:nvPr/>
        </p:nvGrpSpPr>
        <p:grpSpPr>
          <a:xfrm>
            <a:off x="4508241" y="2041971"/>
            <a:ext cx="6418015" cy="454957"/>
            <a:chOff x="3693109" y="1007368"/>
            <a:chExt cx="8005666" cy="51629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5A49E16-1211-CF7F-7418-FC6B64845917}"/>
                </a:ext>
              </a:extLst>
            </p:cNvPr>
            <p:cNvSpPr/>
            <p:nvPr/>
          </p:nvSpPr>
          <p:spPr>
            <a:xfrm>
              <a:off x="3693109" y="1082008"/>
              <a:ext cx="8005666" cy="4416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D213D82-1C97-5634-B6B4-C27C2C5C7826}"/>
                </a:ext>
              </a:extLst>
            </p:cNvPr>
            <p:cNvSpPr/>
            <p:nvPr/>
          </p:nvSpPr>
          <p:spPr>
            <a:xfrm>
              <a:off x="3814277" y="1007368"/>
              <a:ext cx="6624995" cy="4416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0" name="標題 1">
            <a:extLst>
              <a:ext uri="{FF2B5EF4-FFF2-40B4-BE49-F238E27FC236}">
                <a16:creationId xmlns:a16="http://schemas.microsoft.com/office/drawing/2014/main" id="{5AB195E1-3964-269A-C4C4-5297A66906DF}"/>
              </a:ext>
            </a:extLst>
          </p:cNvPr>
          <p:cNvSpPr txBox="1">
            <a:spLocks/>
          </p:cNvSpPr>
          <p:nvPr/>
        </p:nvSpPr>
        <p:spPr>
          <a:xfrm>
            <a:off x="4615383" y="1944644"/>
            <a:ext cx="5496833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Manager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分類管理每項執行作業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9A2127E6-547C-E201-49F0-D544B2A4F533}"/>
              </a:ext>
            </a:extLst>
          </p:cNvPr>
          <p:cNvGrpSpPr/>
          <p:nvPr/>
        </p:nvGrpSpPr>
        <p:grpSpPr>
          <a:xfrm>
            <a:off x="6721929" y="2738704"/>
            <a:ext cx="5265581" cy="454957"/>
            <a:chOff x="3693109" y="1007368"/>
            <a:chExt cx="7141012" cy="516290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CF30EF0-5CBF-921F-A4B5-88FE95990AA4}"/>
                </a:ext>
              </a:extLst>
            </p:cNvPr>
            <p:cNvSpPr/>
            <p:nvPr/>
          </p:nvSpPr>
          <p:spPr>
            <a:xfrm>
              <a:off x="3693109" y="1082008"/>
              <a:ext cx="7141012" cy="4416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84FCB0DE-A916-D986-53D6-6AB3A3628B50}"/>
                </a:ext>
              </a:extLst>
            </p:cNvPr>
            <p:cNvSpPr/>
            <p:nvPr/>
          </p:nvSpPr>
          <p:spPr>
            <a:xfrm>
              <a:off x="3814277" y="1007368"/>
              <a:ext cx="6624995" cy="4416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2" name="標題 1">
            <a:extLst>
              <a:ext uri="{FF2B5EF4-FFF2-40B4-BE49-F238E27FC236}">
                <a16:creationId xmlns:a16="http://schemas.microsoft.com/office/drawing/2014/main" id="{9A246A4A-98ED-45BF-6AC4-BBBD2F1D6D81}"/>
              </a:ext>
            </a:extLst>
          </p:cNvPr>
          <p:cNvSpPr txBox="1">
            <a:spLocks/>
          </p:cNvSpPr>
          <p:nvPr/>
        </p:nvSpPr>
        <p:spPr>
          <a:xfrm>
            <a:off x="6797554" y="2653302"/>
            <a:ext cx="4912526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透過</a:t>
            </a:r>
            <a:r>
              <a:rPr lang="en-US" altLang="zh-TW" sz="1800" dirty="0" err="1">
                <a:latin typeface="Noto Sans TC" panose="020B0200000000000000" pitchFamily="34" charset="-120"/>
                <a:ea typeface="Noto Sans TC" panose="020B0200000000000000" pitchFamily="34" charset="-120"/>
              </a:rPr>
              <a:t>EventHandler.cs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事件監聽執行相對應程序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4F8B6DC-AA1C-6DD0-3E39-EDB3C426B034}"/>
              </a:ext>
            </a:extLst>
          </p:cNvPr>
          <p:cNvSpPr/>
          <p:nvPr/>
        </p:nvSpPr>
        <p:spPr>
          <a:xfrm>
            <a:off x="4405088" y="1048544"/>
            <a:ext cx="4181351" cy="38918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03D2844-FEE4-6998-A33B-60143D0205D8}"/>
              </a:ext>
            </a:extLst>
          </p:cNvPr>
          <p:cNvSpPr/>
          <p:nvPr/>
        </p:nvSpPr>
        <p:spPr>
          <a:xfrm>
            <a:off x="4502227" y="982771"/>
            <a:ext cx="3415318" cy="3891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6" name="標題 1">
            <a:extLst>
              <a:ext uri="{FF2B5EF4-FFF2-40B4-BE49-F238E27FC236}">
                <a16:creationId xmlns:a16="http://schemas.microsoft.com/office/drawing/2014/main" id="{119DF2BD-13B9-FA20-BD98-54484F223E09}"/>
              </a:ext>
            </a:extLst>
          </p:cNvPr>
          <p:cNvSpPr txBox="1">
            <a:spLocks/>
          </p:cNvSpPr>
          <p:nvPr/>
        </p:nvSpPr>
        <p:spPr>
          <a:xfrm>
            <a:off x="4705368" y="852556"/>
            <a:ext cx="2858726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C#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腳本至 </a:t>
            </a:r>
            <a:r>
              <a:rPr lang="en-US" altLang="zh-TW" sz="1800" dirty="0" err="1">
                <a:latin typeface="Noto Sans TC" panose="020B0200000000000000" pitchFamily="34" charset="-120"/>
                <a:ea typeface="Noto Sans TC" panose="020B0200000000000000" pitchFamily="34" charset="-120"/>
              </a:rPr>
              <a:t>github</a:t>
            </a:r>
            <a:endParaRPr lang="zh-TW" altLang="en-US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7C3F01A5-7208-DD68-6C53-B063E15E16AD}"/>
              </a:ext>
            </a:extLst>
          </p:cNvPr>
          <p:cNvGrpSpPr/>
          <p:nvPr/>
        </p:nvGrpSpPr>
        <p:grpSpPr>
          <a:xfrm>
            <a:off x="4525717" y="3907229"/>
            <a:ext cx="6418015" cy="454957"/>
            <a:chOff x="3693109" y="1007368"/>
            <a:chExt cx="8005666" cy="51629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DEE268E-7D0D-D426-B2F5-238584EE5247}"/>
                </a:ext>
              </a:extLst>
            </p:cNvPr>
            <p:cNvSpPr/>
            <p:nvPr/>
          </p:nvSpPr>
          <p:spPr>
            <a:xfrm>
              <a:off x="3693109" y="1082008"/>
              <a:ext cx="8005666" cy="4416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69D8FB9-296E-7EB0-845D-5FF4ADC1042C}"/>
                </a:ext>
              </a:extLst>
            </p:cNvPr>
            <p:cNvSpPr/>
            <p:nvPr/>
          </p:nvSpPr>
          <p:spPr>
            <a:xfrm>
              <a:off x="3814277" y="1007368"/>
              <a:ext cx="6624995" cy="4416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30" name="標題 1">
            <a:extLst>
              <a:ext uri="{FF2B5EF4-FFF2-40B4-BE49-F238E27FC236}">
                <a16:creationId xmlns:a16="http://schemas.microsoft.com/office/drawing/2014/main" id="{F2DE9CD7-2AA1-3B7B-1175-E07A9E80D5FD}"/>
              </a:ext>
            </a:extLst>
          </p:cNvPr>
          <p:cNvSpPr txBox="1">
            <a:spLocks/>
          </p:cNvSpPr>
          <p:nvPr/>
        </p:nvSpPr>
        <p:spPr>
          <a:xfrm>
            <a:off x="4632859" y="3809902"/>
            <a:ext cx="5496833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遊戲內</a:t>
            </a: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UI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介面，背包、</a:t>
            </a: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Menu</a:t>
            </a:r>
            <a:endParaRPr lang="zh-TW" altLang="en-US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AB302403-17CF-353F-F227-D6519CCE23BB}"/>
              </a:ext>
            </a:extLst>
          </p:cNvPr>
          <p:cNvGrpSpPr/>
          <p:nvPr/>
        </p:nvGrpSpPr>
        <p:grpSpPr>
          <a:xfrm>
            <a:off x="4502227" y="5010824"/>
            <a:ext cx="6418015" cy="454957"/>
            <a:chOff x="3693109" y="1007368"/>
            <a:chExt cx="8005666" cy="516290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775F055-CAED-8C7B-D0F6-357FA7898BC8}"/>
                </a:ext>
              </a:extLst>
            </p:cNvPr>
            <p:cNvSpPr/>
            <p:nvPr/>
          </p:nvSpPr>
          <p:spPr>
            <a:xfrm>
              <a:off x="3693109" y="1082008"/>
              <a:ext cx="8005666" cy="4416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0E36D7B5-72DA-BC6E-1A81-9A80F1E19772}"/>
                </a:ext>
              </a:extLst>
            </p:cNvPr>
            <p:cNvSpPr/>
            <p:nvPr/>
          </p:nvSpPr>
          <p:spPr>
            <a:xfrm>
              <a:off x="3814277" y="1007368"/>
              <a:ext cx="6624995" cy="4416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34" name="標題 1">
            <a:extLst>
              <a:ext uri="{FF2B5EF4-FFF2-40B4-BE49-F238E27FC236}">
                <a16:creationId xmlns:a16="http://schemas.microsoft.com/office/drawing/2014/main" id="{CFE55239-1A2D-15B6-1BD4-00E8798E8A08}"/>
              </a:ext>
            </a:extLst>
          </p:cNvPr>
          <p:cNvSpPr txBox="1">
            <a:spLocks/>
          </p:cNvSpPr>
          <p:nvPr/>
        </p:nvSpPr>
        <p:spPr>
          <a:xfrm>
            <a:off x="4609369" y="4913497"/>
            <a:ext cx="5496833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開始</a:t>
            </a:r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UI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介面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82550F0E-4D24-51D1-E146-73FAFECEC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665"/>
          <a:stretch/>
        </p:blipFill>
        <p:spPr>
          <a:xfrm>
            <a:off x="389532" y="1874528"/>
            <a:ext cx="2989288" cy="4059214"/>
          </a:xfrm>
          <a:prstGeom prst="rect">
            <a:avLst/>
          </a:prstGeom>
        </p:spPr>
      </p:pic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4269017E-D4EB-11EE-76EF-6CC13FB31170}"/>
              </a:ext>
            </a:extLst>
          </p:cNvPr>
          <p:cNvCxnSpPr>
            <a:cxnSpLocks/>
            <a:stCxn id="45" idx="1"/>
            <a:endCxn id="9" idx="1"/>
          </p:cNvCxnSpPr>
          <p:nvPr/>
        </p:nvCxnSpPr>
        <p:spPr>
          <a:xfrm flipV="1">
            <a:off x="3320142" y="2302336"/>
            <a:ext cx="1188099" cy="114478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4B457792-56C2-301C-C85C-AE54099B7C78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3000700" y="4167594"/>
            <a:ext cx="1525017" cy="2603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7AA5E223-A7CA-33A9-2A25-4C9FB4547110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2999116" y="5271189"/>
            <a:ext cx="1503111" cy="6825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右大括弧 44">
            <a:extLst>
              <a:ext uri="{FF2B5EF4-FFF2-40B4-BE49-F238E27FC236}">
                <a16:creationId xmlns:a16="http://schemas.microsoft.com/office/drawing/2014/main" id="{7EA061EB-0194-B92E-0803-DBBFAEA55CA7}"/>
              </a:ext>
            </a:extLst>
          </p:cNvPr>
          <p:cNvSpPr/>
          <p:nvPr/>
        </p:nvSpPr>
        <p:spPr>
          <a:xfrm>
            <a:off x="3135087" y="2726640"/>
            <a:ext cx="185055" cy="1440954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2" name="圖片 61">
            <a:extLst>
              <a:ext uri="{FF2B5EF4-FFF2-40B4-BE49-F238E27FC236}">
                <a16:creationId xmlns:a16="http://schemas.microsoft.com/office/drawing/2014/main" id="{71D133B4-5F4B-A71D-9E0F-DC1CAB72E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724" y="2689765"/>
            <a:ext cx="2801960" cy="69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07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8382D1E-21D5-8527-B0FD-F0CD837B2619}"/>
              </a:ext>
            </a:extLst>
          </p:cNvPr>
          <p:cNvSpPr/>
          <p:nvPr/>
        </p:nvSpPr>
        <p:spPr>
          <a:xfrm>
            <a:off x="471715" y="383785"/>
            <a:ext cx="3802743" cy="119516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1E95A89D-BC3A-2558-238E-B7A3A5CEA834}"/>
              </a:ext>
            </a:extLst>
          </p:cNvPr>
          <p:cNvSpPr txBox="1">
            <a:spLocks/>
          </p:cNvSpPr>
          <p:nvPr/>
        </p:nvSpPr>
        <p:spPr>
          <a:xfrm>
            <a:off x="1040623" y="318583"/>
            <a:ext cx="2652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UNITY</a:t>
            </a:r>
            <a:r>
              <a:rPr lang="zh-TW" altLang="en-US" sz="32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遊戲設計說明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9971B66-D43A-C0BF-D44E-7521A36BF117}"/>
              </a:ext>
            </a:extLst>
          </p:cNvPr>
          <p:cNvSpPr/>
          <p:nvPr/>
        </p:nvSpPr>
        <p:spPr>
          <a:xfrm>
            <a:off x="1452" y="671804"/>
            <a:ext cx="127726" cy="66888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3DE221-B68D-29D0-C1DF-61735A02A7CC}"/>
              </a:ext>
            </a:extLst>
          </p:cNvPr>
          <p:cNvSpPr/>
          <p:nvPr/>
        </p:nvSpPr>
        <p:spPr>
          <a:xfrm>
            <a:off x="169816" y="574766"/>
            <a:ext cx="130630" cy="8629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43C3C89-62EF-ACF2-E520-1C15FC9E0510}"/>
              </a:ext>
            </a:extLst>
          </p:cNvPr>
          <p:cNvSpPr/>
          <p:nvPr/>
        </p:nvSpPr>
        <p:spPr>
          <a:xfrm>
            <a:off x="341085" y="511629"/>
            <a:ext cx="130630" cy="9767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5CC00682-C408-A6D9-5F3E-29509D3A38E0}"/>
              </a:ext>
            </a:extLst>
          </p:cNvPr>
          <p:cNvGrpSpPr/>
          <p:nvPr/>
        </p:nvGrpSpPr>
        <p:grpSpPr>
          <a:xfrm>
            <a:off x="4405088" y="2033353"/>
            <a:ext cx="6418015" cy="454957"/>
            <a:chOff x="3693109" y="1007368"/>
            <a:chExt cx="8005666" cy="51629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5A49E16-1211-CF7F-7418-FC6B64845917}"/>
                </a:ext>
              </a:extLst>
            </p:cNvPr>
            <p:cNvSpPr/>
            <p:nvPr/>
          </p:nvSpPr>
          <p:spPr>
            <a:xfrm>
              <a:off x="3693109" y="1082008"/>
              <a:ext cx="8005666" cy="4416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D213D82-1C97-5634-B6B4-C27C2C5C7826}"/>
                </a:ext>
              </a:extLst>
            </p:cNvPr>
            <p:cNvSpPr/>
            <p:nvPr/>
          </p:nvSpPr>
          <p:spPr>
            <a:xfrm>
              <a:off x="3814277" y="1007368"/>
              <a:ext cx="6624995" cy="4416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sp>
        <p:nvSpPr>
          <p:cNvPr id="20" name="標題 1">
            <a:extLst>
              <a:ext uri="{FF2B5EF4-FFF2-40B4-BE49-F238E27FC236}">
                <a16:creationId xmlns:a16="http://schemas.microsoft.com/office/drawing/2014/main" id="{5AB195E1-3964-269A-C4C4-5297A66906DF}"/>
              </a:ext>
            </a:extLst>
          </p:cNvPr>
          <p:cNvSpPr txBox="1">
            <a:spLocks/>
          </p:cNvSpPr>
          <p:nvPr/>
        </p:nvSpPr>
        <p:spPr>
          <a:xfrm>
            <a:off x="4512230" y="1936026"/>
            <a:ext cx="5496833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場景預設卸載，當切換呼叫到時啟動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4F8B6DC-AA1C-6DD0-3E39-EDB3C426B034}"/>
              </a:ext>
            </a:extLst>
          </p:cNvPr>
          <p:cNvSpPr/>
          <p:nvPr/>
        </p:nvSpPr>
        <p:spPr>
          <a:xfrm>
            <a:off x="4405088" y="1048544"/>
            <a:ext cx="4181351" cy="38918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03D2844-FEE4-6998-A33B-60143D0205D8}"/>
              </a:ext>
            </a:extLst>
          </p:cNvPr>
          <p:cNvSpPr/>
          <p:nvPr/>
        </p:nvSpPr>
        <p:spPr>
          <a:xfrm>
            <a:off x="4502227" y="982771"/>
            <a:ext cx="3415318" cy="3891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6" name="標題 1">
            <a:extLst>
              <a:ext uri="{FF2B5EF4-FFF2-40B4-BE49-F238E27FC236}">
                <a16:creationId xmlns:a16="http://schemas.microsoft.com/office/drawing/2014/main" id="{119DF2BD-13B9-FA20-BD98-54484F223E09}"/>
              </a:ext>
            </a:extLst>
          </p:cNvPr>
          <p:cNvSpPr txBox="1">
            <a:spLocks/>
          </p:cNvSpPr>
          <p:nvPr/>
        </p:nvSpPr>
        <p:spPr>
          <a:xfrm>
            <a:off x="4705368" y="852556"/>
            <a:ext cx="2858726" cy="64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C#</a:t>
            </a:r>
            <a:r>
              <a:rPr lang="zh-TW" altLang="en-US" sz="1800" dirty="0">
                <a:latin typeface="Noto Sans TC" panose="020B0200000000000000" pitchFamily="34" charset="-120"/>
                <a:ea typeface="Noto Sans TC" panose="020B0200000000000000" pitchFamily="34" charset="-120"/>
              </a:rPr>
              <a:t> 腳本至 </a:t>
            </a:r>
            <a:r>
              <a:rPr lang="en-US" altLang="zh-TW" sz="1800" dirty="0" err="1">
                <a:latin typeface="Noto Sans TC" panose="020B0200000000000000" pitchFamily="34" charset="-120"/>
                <a:ea typeface="Noto Sans TC" panose="020B0200000000000000" pitchFamily="34" charset="-120"/>
              </a:rPr>
              <a:t>github</a:t>
            </a:r>
            <a:endParaRPr lang="zh-TW" altLang="en-US" sz="1800" dirty="0">
              <a:latin typeface="Noto Sans TC" panose="020B0200000000000000" pitchFamily="34" charset="-120"/>
              <a:ea typeface="Noto Sans TC" panose="020B02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58B46FE-E567-A9F6-1226-AB50DC037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15" y="1734197"/>
            <a:ext cx="3667637" cy="120984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C8FEB353-0E7E-8AF5-AA34-CAB8BF293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421" y="3538452"/>
            <a:ext cx="2962688" cy="1400370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96670759-AE95-CE7F-DEB9-BEF4EEA46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21" y="4975942"/>
            <a:ext cx="3524742" cy="111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44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</TotalTime>
  <Words>136</Words>
  <Application>Microsoft Office PowerPoint</Application>
  <PresentationFormat>寬螢幕</PresentationFormat>
  <Paragraphs>28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Noto Sans TC</vt:lpstr>
      <vt:lpstr>Noto Sans TC Light</vt:lpstr>
      <vt:lpstr>Arial</vt:lpstr>
      <vt:lpstr>Calibri</vt:lpstr>
      <vt:lpstr>Calibri Light</vt:lpstr>
      <vt:lpstr>Office 佈景主題</vt:lpstr>
      <vt:lpstr>UNITY – 解謎遊戲架構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– 解謎遊戲架構</dc:title>
  <dc:creator>宏 林</dc:creator>
  <cp:lastModifiedBy>宏 林</cp:lastModifiedBy>
  <cp:revision>3</cp:revision>
  <dcterms:created xsi:type="dcterms:W3CDTF">2023-08-30T09:21:13Z</dcterms:created>
  <dcterms:modified xsi:type="dcterms:W3CDTF">2023-08-31T07:22:27Z</dcterms:modified>
</cp:coreProperties>
</file>

<file path=docProps/thumbnail.jpeg>
</file>